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fntdata" ContentType="application/x-fontdata"/>
  <Default Extension="bmp" ContentType="image/bmp"/>
  <Default Extension="jpeg" ContentType="image/jpeg"/>
  <Default Extension="png" ContentType="image/png"/>
  <Default Extension="gif" ContentType="image/gif"/>
  <Default Extension="tif" ContentType="image/tif"/>
  <Default Extension="emf" ContentType="image/x-emf"/>
  <Default Extension="wmf" ContentType="image/x-wmf"/>
  <Default Extension="pct" ContentType="image/pct"/>
  <Default Extension="pcx" ContentType="image/pcx"/>
  <Default Extension="tga" ContentType="image/tga"/>
  <Default Extension="avi" ContentType="video/avi"/>
  <Default Extension="wmv" ContentType="video/wmv"/>
  <Default Extension="mpg" ContentType="video/mpeg"/>
  <Default Extension="mpeg" ContentType="video/mpeg"/>
  <Default Extension="mp2" ContentType="video/mpeg"/>
  <Default Extension="mp4" ContentType="video/mpeg"/>
  <Default Extension="wma" ContentType="audio/x-ms-wma"/>
  <Default Extension="mid" ContentType="audio/unknown"/>
  <Default Extension="midi" ContentType="audio/unknown"/>
  <Default Extension="rmi" ContentType="audio/unknown"/>
  <Default Extension="mp3" ContentType="audio/unknown"/>
  <Default Extension="wav" ContentType="audio/wav"/>
  <Default Extension="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</Types>
</file>

<file path=_rels/.rels><?xml version="1.0" encoding="UTF-8" standalone="yes" 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dMasterIdLst>
    <p:sldMasterId id="2147483648" r:id="rId5"/>
  </p:sldMasterIdLst>
  <p:sldIdLst>
    <p:sldId id="256" r:id="rId6"/>
  </p:sldIdLst>
  <p:sldSz cx="9144000" cy="6858000"/>
  <p:notesSz cx="6858000" cy="9144000"/>
  <p:defaultTextStyle>
    <a:lvl1pPr marL="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1pPr>
    <a:lvl2pPr marL="457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2pPr>
    <a:lvl3pPr marL="914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3pPr>
    <a:lvl4pPr marL="1371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4pPr>
    <a:lvl5pPr marL="18288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5pPr>
  </p:defaultTextStyle>
</p:presentation>
</file>

<file path=ppt/presProps.xml><?xml version="1.0" encoding="utf-8"?>
<p:presentation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howPr showNarration="1">
    <p:penClr>
      <a:srgbClr val="0000FF"/>
    </p:penClr>
  </p:showPr>
  <p:extLst>
    <p:ext uri="smNativeData">
      <pr:smAppRevision xmlns:pr="smNativeData" dt="1555520031" val="960" rev64="64" revOS="3"/>
      <pr:smFileRevision xmlns:pr="smNativeData" dt="1555520031" val="0"/>
      <pr:guideOptions xmlns:pr="smNativeData" dt="1555520031" snapToGrid="1" snapToBorders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ideViewPr>
    <p:cSldViewPr>
      <p:cViewPr varScale="1">
        <p:scale>
          <a:sx n="60" d="100"/>
          <a:sy n="60" d="100"/>
        </p:scale>
        <p:origin x="1384" y="199"/>
      </p:cViewPr>
      <p:guideLst x="0" y="0"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sorterViewPr>
    <p:cViewPr>
      <p:scale>
        <a:sx n="17" d="100"/>
        <a:sy n="17" d="100"/>
      </p:scale>
      <p:origin x="0" y="0"/>
    </p:cViewPr>
  </p:sorterViewPr>
  <p:notesViewPr>
    <p:cSldViewPr>
      <p:cViewPr>
        <p:scale>
          <a:sx n="60" d="100"/>
          <a:sy n="60" d="100"/>
        </p:scale>
        <p:origin x="1384" y="199"/>
      </p:cViewPr>
    </p:cSldViewPr>
  </p:notesViewPr>
  <p:gridSpacing cx="1405485505" cy="1405485505"/>
</p:viewPr>
</file>

<file path=ppt/_rels/presentation.xml.rels><?xml version="1.0" encoding="UTF-8" standalone="yes" 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tableStyles" Target="tableStyles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/Relationships>
</file>

<file path=ppt/slideLayouts/_rels/slideLayout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H1q3XBMAAAAlAAAAZAAAAA8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Gg0AAAg0AAAmFgAAAAAAACYAAAAIAAAAAQAAAAAAAAA="/>
              </a:ext>
            </a:extLst>
          </p:cNvSpPr>
          <p:nvPr>
            <p:ph type="ctrTitle"/>
          </p:nvPr>
        </p:nvSpPr>
        <p:spPr>
          <a:xfrm>
            <a:off x="685800" y="2129790"/>
            <a:ext cx="7772400" cy="1470660"/>
          </a:xfrm>
        </p:spPr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Subtitle1"/>
          <p:cNvSpPr>
            <a:spLocks noGrp="1" noChangeArrowheads="1"/>
            <a:extLst>
              <a:ext uri="smNativeData">
                <pr:smNativeData xmlns:pr="smNativeData" val="SMDATA_13_H1q3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wCAAA6BcAANAvAACwIgAAAAAAACYAAAAIAAAAAQAAAAAAAAA="/>
              </a:ext>
            </a:extLst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/>
            <a:r>
              <a:t>Click to edit Master subtitle style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H1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1564D14E-00F8-3127-B6DC-F6729F9240A3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H1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MjgMgI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H1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QAI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72C67DC1-8F9F-938B-D17E-79DE3330272C}" type="slidenum">
              <a:t/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H1q3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H1q3XBMAAAAlAAAAZAAAAA0AAAAAkAAAAEgAAACQAAAASAAAAAAAAAAA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I63pF4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wJQAAEAAAACYAAAAIAAAAAgAAAAAAAAA="/>
              </a:ext>
            </a:extLst>
          </p:cNvSpPr>
          <p:nvPr>
            <p:ph idx="1"/>
          </p:nvPr>
        </p:nvSpPr>
        <p:spPr/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H1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IAhwB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3EFAEB8D-C3D3-AF1D-9D42-3548A50C6B60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H1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EyadDo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H1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BUDiwM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081C9F28-66E5-4969-ABA4-903CD1EA5DC5}" type="slidenum">
              <a:t/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itleAnd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H1q3XBMAAAAlAAAAZAAAAA0AAAAAkAAAAEgAAACQAAAASAAAAAAAAAAC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IKAAAsAEAAHA1AACwJQAAEAAAACYAAAAIAAAAgwAAAAAAAAA="/>
              </a:ext>
            </a:extLst>
          </p:cNvSpPr>
          <p:nvPr>
            <p:ph type="title"/>
          </p:nvPr>
        </p:nvSpPr>
        <p:spPr>
          <a:xfrm>
            <a:off x="6629400" y="274320"/>
            <a:ext cx="2057400" cy="5852160"/>
          </a:xfrm>
        </p:spPr>
        <p:txBody>
          <a:bodyPr vert="vert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H1q3XBMAAAAlAAAAZAAAAA0AAAAAkAAAAEgAAACQAAAASAAAAAAAAAAA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BKv+o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AEAANgnAACwJQAAEAAAACYAAAAIAAAAAwAAAAAAAAA="/>
              </a:ext>
            </a:extLst>
          </p:cNvSpPr>
          <p:nvPr>
            <p:ph idx="1"/>
          </p:nvPr>
        </p:nvSpPr>
        <p:spPr>
          <a:xfrm>
            <a:off x="457200" y="274320"/>
            <a:ext cx="6019800" cy="5852160"/>
          </a:xfrm>
        </p:spPr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H1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EpQUK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41245E2A-64AC-71A8-E29C-92FD10D214C7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H1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BcI85g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H1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PQZFR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0F004601-4FE2-55B0-ACB8-B9E508F65AEC}" type="slidenum">
              <a:t/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H1q3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H1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kAY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wJQAAEAAAACYAAAAIAAAAAAAAAAAAAAA="/>
              </a:ext>
            </a:extLst>
          </p:cNvSpPr>
          <p:nvPr>
            <p:ph idx="1"/>
          </p:nvPr>
        </p:nvSpPr>
        <p:spPr/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H1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DI1N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34E79ECC-82D9-B268-975F-743DD0116121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H1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DI1N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H1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TQyNQ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0C528081-CFE1-0776-AFEA-3923CEA4596C}" type="slidenum">
              <a:t/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H1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HBsAAEI0AAB9IwAAEAAAACYAAAAIAAAAgQAAAAAAAAA="/>
              </a:ext>
            </a:extLst>
          </p:cNvSpPr>
          <p:nvPr>
            <p:ph type="title"/>
          </p:nvPr>
        </p:nvSpPr>
        <p:spPr>
          <a:xfrm>
            <a:off x="722630" y="4406900"/>
            <a:ext cx="7772400" cy="1362075"/>
          </a:xfr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H1q3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4REAAEI0AAAcGwAAEAAAACYAAAAIAAAAgQAAAAAAAAA="/>
              </a:ext>
            </a:extLst>
          </p:cNvSpPr>
          <p:nvPr>
            <p:ph idx="1"/>
          </p:nvPr>
        </p:nvSpPr>
        <p:spPr>
          <a:xfrm>
            <a:off x="722630" y="2906395"/>
            <a:ext cx="7772400" cy="1500505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H1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Sj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6A34D0CD-8387-6126-C98C-75739EC23F20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H1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M53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H1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MUE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01903491-DFEC-C5C2-A228-29977A66547C}" type="slidenum">
              <a:t/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ColTx">
  <p:cSld name="Title and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H1q3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H1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KgbAACwJQAAEAAAACYAAAAIAAAAAQAAAAAAAAA="/>
              </a:ext>
            </a:extLst>
          </p:cNvSpPr>
          <p:nvPr>
            <p:ph sz="half" idx="1"/>
          </p:nvPr>
        </p:nvSpPr>
        <p:spPr>
          <a:xfrm>
            <a:off x="457200" y="1600200"/>
            <a:ext cx="4038600" cy="45262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H1q3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2j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YHAAA2AkAAHA1AACwJQAAAAAAACYAAAAIAAAAAQAAAAAAAAA="/>
              </a:ext>
            </a:extLst>
          </p:cNvSpPr>
          <p:nvPr>
            <p:ph sz="half" idx="2"/>
          </p:nvPr>
        </p:nvSpPr>
        <p:spPr>
          <a:xfrm>
            <a:off x="4648200" y="1600200"/>
            <a:ext cx="4038600" cy="45262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H1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DKw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71B10886-C89C-E4FE-D209-3EAB4647246B}" type="datetime1">
              <a:t/>
            </a:fld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H1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7B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H1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vkY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0E355987-C9E3-60AF-AD8D-3FFA17C35B6A}" type="slidenum">
              <a:t/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H1q3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3"/>
          <p:cNvSpPr>
            <a:spLocks noGrp="1" noChangeArrowheads="1"/>
            <a:extLst>
              <a:ext uri="smNativeData">
                <pr:smNativeData xmlns:pr="smNativeData" val="SMDATA_13_H1q3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QAI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cQkAAKobAABhDQAAEAAAACYAAAAIAAAAgQAAAAAAAAA="/>
              </a:ext>
            </a:extLst>
          </p:cNvSpPr>
          <p:nvPr>
            <p:ph idx="1"/>
          </p:nvPr>
        </p:nvSpPr>
        <p:spPr>
          <a:xfrm>
            <a:off x="457200" y="1534795"/>
            <a:ext cx="4039870" cy="64008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H1q3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LpLAjU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YQ0AAKobAACwJQAAAAAAACYAAAAIAAAAAQAAAAAAAAA="/>
              </a:ext>
            </a:extLst>
          </p:cNvSpPr>
          <p:nvPr>
            <p:ph sz="half" idx="2"/>
          </p:nvPr>
        </p:nvSpPr>
        <p:spPr>
          <a:xfrm>
            <a:off x="457200" y="2174875"/>
            <a:ext cx="4039870" cy="3951605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SlideText2"/>
          <p:cNvSpPr>
            <a:spLocks noGrp="1" noChangeArrowheads="1"/>
            <a:extLst>
              <a:ext uri="smNativeData">
                <pr:smNativeData xmlns:pr="smNativeData" val="SMDATA_13_H1q3XBMAAAAlAAAAZAAAAA8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AFmk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AAAcQkAAHA1AABhDQAAAAAAACYAAAAIAAAAgQAAAAAAAAA="/>
              </a:ext>
            </a:extLst>
          </p:cNvSpPr>
          <p:nvPr>
            <p:ph idx="3"/>
          </p:nvPr>
        </p:nvSpPr>
        <p:spPr>
          <a:xfrm>
            <a:off x="4646930" y="1534795"/>
            <a:ext cx="4039870" cy="64008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6" name="SlideText4"/>
          <p:cNvSpPr>
            <a:spLocks noGrp="1" noChangeArrowheads="1"/>
            <a:extLst>
              <a:ext uri="smNativeData">
                <pr:smNativeData xmlns:pr="smNativeData" val="SMDATA_13_H1q3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Al0g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AAAYQ0AAHA1AACwJQAAAAAAACYAAAAIAAAAAQAAAAAAAAA="/>
              </a:ext>
            </a:extLst>
          </p:cNvSpPr>
          <p:nvPr>
            <p:ph sz="half" idx="4"/>
          </p:nvPr>
        </p:nvSpPr>
        <p:spPr>
          <a:xfrm>
            <a:off x="4646930" y="2174875"/>
            <a:ext cx="4039870" cy="3951605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7" name="DateTimeArea1"/>
          <p:cNvSpPr>
            <a:spLocks noGrp="1" noChangeArrowheads="1"/>
            <a:extLst>
              <a:ext uri="smNativeData">
                <pr:smNativeData xmlns:pr="smNativeData" val="SMDATA_13_H1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Aj0k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7A43E038-7697-1616-D9FB-8043AEB52FD5}" type="datetime1">
              <a:t/>
            </a:fld>
          </a:p>
        </p:txBody>
      </p:sp>
      <p:sp>
        <p:nvSpPr>
          <p:cNvPr id="8" name="FooterArea1"/>
          <p:cNvSpPr>
            <a:spLocks noGrp="1" noChangeArrowheads="1"/>
            <a:extLst>
              <a:ext uri="smNativeData">
                <pr:smNativeData xmlns:pr="smNativeData" val="SMDATA_13_H1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AoWU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9" name="SlideNumberArea1"/>
          <p:cNvSpPr>
            <a:spLocks noGrp="1" noChangeArrowheads="1"/>
            <a:extLst>
              <a:ext uri="smNativeData">
                <pr:smNativeData xmlns:pr="smNativeData" val="SMDATA_13_H1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Jm+3U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4A2E0249-07A7-7BF4-E996-F1A14CD81FA4}" type="slidenum">
              <a:t/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H1q3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DateTimeArea1"/>
          <p:cNvSpPr>
            <a:spLocks noGrp="1" noChangeArrowheads="1"/>
            <a:extLst>
              <a:ext uri="smNativeData">
                <pr:smNativeData xmlns:pr="smNativeData" val="SMDATA_13_H1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7A62F472-3C97-3702-D9DA-CA57BA942F9F}" type="datetime1">
              <a:t/>
            </a:fld>
          </a:p>
        </p:txBody>
      </p:sp>
      <p:sp>
        <p:nvSpPr>
          <p:cNvPr id="4" name="FooterArea1"/>
          <p:cNvSpPr>
            <a:spLocks noGrp="1" noChangeArrowheads="1"/>
            <a:extLst>
              <a:ext uri="smNativeData">
                <pr:smNativeData xmlns:pr="smNativeData" val="SMDATA_13_H1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IOaB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SlideNumberArea1"/>
          <p:cNvSpPr>
            <a:spLocks noGrp="1" noChangeArrowheads="1"/>
            <a:extLst>
              <a:ext uri="smNativeData">
                <pr:smNativeData xmlns:pr="smNativeData" val="SMDATA_13_H1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7E1978A9-E793-4C8E-DDA1-11DB36EF2B44}" type="slidenum">
              <a:t/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H1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51901AEF-A1BC-C5EC-F228-57B954660402}" type="datetime1">
              <a:t/>
            </a:fld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H1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4" name="SlideNumberArea1"/>
          <p:cNvSpPr>
            <a:spLocks noGrp="1" noChangeArrowheads="1"/>
            <a:extLst>
              <a:ext uri="smNativeData">
                <pr:smNativeData xmlns:pr="smNativeData" val="SMDATA_13_H1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18031CEA-A4F5-56EA-BBBB-52BF52F54D07}" type="slidenum">
              <a:t/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H1q3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rgEAAFIVAADUCAAAEAAAACYAAAAIAAAAgQAAAAAAAAA="/>
              </a:ext>
            </a:extLst>
          </p:cNvSpPr>
          <p:nvPr>
            <p:ph type="title"/>
          </p:nvPr>
        </p:nvSpPr>
        <p:spPr>
          <a:xfrm>
            <a:off x="457200" y="273050"/>
            <a:ext cx="3008630" cy="116205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H1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+FQAArgEAAHA1AACwJQAAEAAAACYAAAAIAAAAAQAAAAAAAAA="/>
              </a:ext>
            </a:extLst>
          </p:cNvSpPr>
          <p:nvPr>
            <p:ph idx="1"/>
          </p:nvPr>
        </p:nvSpPr>
        <p:spPr>
          <a:xfrm>
            <a:off x="3575050" y="273050"/>
            <a:ext cx="5111750" cy="585343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H1q3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LHtVVU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1AgAAFIVAACwJQAAAAAAACYAAAAIAAAAAQAAAAAAAAA="/>
              </a:ext>
            </a:extLst>
          </p:cNvSpPr>
          <p:nvPr>
            <p:ph sz="half" idx="2"/>
          </p:nvPr>
        </p:nvSpPr>
        <p:spPr>
          <a:xfrm>
            <a:off x="457200" y="1435100"/>
            <a:ext cx="3008630" cy="469138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H1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IJeqL0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1A4AB62E-60F7-1F40-B9F2-9615F8BC4FC3}" type="datetime1">
              <a:t/>
            </a:fld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H1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LXhm4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H1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eu8No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86DED9C-D2D5-381B-9BD5-244EA39B6D71}" type="slidenum">
              <a:t/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H1q3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iB0AAMYsAAAEIQAAEAAAACYAAAAIAAAAgQAAAAAAAAA="/>
              </a:ext>
            </a:extLst>
          </p:cNvSpPr>
          <p:nvPr>
            <p:ph type="title"/>
          </p:nvPr>
        </p:nvSpPr>
        <p:spPr>
          <a:xfrm>
            <a:off x="1791970" y="4800600"/>
            <a:ext cx="5486400" cy="56642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H1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K/8z3s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xgMAAMYsAAAWHQAAEAAAACYAAAAIAAAAAQAAAAAAAAA="/>
              </a:ext>
            </a:extLst>
          </p:cNvSpPr>
          <p:nvPr>
            <p:ph idx="1"/>
          </p:nvPr>
        </p:nvSpPr>
        <p:spPr>
          <a:xfrm>
            <a:off x="1791970" y="613410"/>
            <a:ext cx="5486400" cy="411480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H1q3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BIDcY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BCEAAMYsAAD4JQAAAAAAACYAAAAIAAAAAQAAAAAAAAA="/>
              </a:ext>
            </a:extLst>
          </p:cNvSpPr>
          <p:nvPr>
            <p:ph sz="half" idx="2"/>
          </p:nvPr>
        </p:nvSpPr>
        <p:spPr>
          <a:xfrm>
            <a:off x="1791970" y="5367020"/>
            <a:ext cx="5486400" cy="80518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H1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JXpUlU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70112C39-779D-44DA-D3A9-818F62E725D4}" type="datetime1">
              <a:t/>
            </a:fld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H1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M2EBWI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H1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OUX8MY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14150B44-0AF9-40FD-B7AD-FCA845E341A9}" type="slidenum">
              <a:t/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 name="Default Desig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H1q3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//////////8="/>
              </a:ext>
            </a:extLst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H1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wAZQ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wJQAAEAAAACYAAAAIAAAA//////////8="/>
              </a:ext>
            </a:extLst>
          </p:cNvSpPr>
          <p:nvPr>
            <p:ph type="body"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H1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DtDQI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//////////8="/>
              </a:ext>
            </a:extLst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fld id="{46889104-4AAB-DD67-E530-BC32DF7E13E9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H1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//////////8="/>
              </a:ext>
            </a:extLst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ctr"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H1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//////////8="/>
              </a:ext>
            </a:extLst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r"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fld id="{43D4BED0-9EAE-8148-E06C-681DF022163D}" type="slidenum">
              <a:t/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marR="0" indent="0" algn="ctr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4400" b="0" i="0" u="none" strike="noStrike" kern="1" spc="0" baseline="0">
          <a:solidFill>
            <a:schemeClr val="tx2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1pPr>
    </p:titleStyle>
    <p:bodyStyle>
      <a:lvl1pPr marL="342900" marR="0" indent="-34290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32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1pPr>
      <a:lvl2pPr marL="742950" marR="0" indent="-285750" algn="l" defTabSz="914400">
        <a:lnSpc>
          <a:spcPct val="100000"/>
        </a:lnSpc>
        <a:spcBef>
          <a:spcPts val="670"/>
        </a:spcBef>
        <a:spcAft>
          <a:spcPts val="0"/>
        </a:spcAft>
        <a:buClrTx/>
        <a:buSzTx/>
        <a:buFontTx/>
        <a:buChar char="–"/>
        <a:tabLst/>
        <a:defRPr sz="28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2pPr>
      <a:lvl3pPr marL="1143000" marR="0" indent="-228600" algn="l" defTabSz="914400">
        <a:lnSpc>
          <a:spcPct val="100000"/>
        </a:lnSpc>
        <a:spcBef>
          <a:spcPts val="575"/>
        </a:spcBef>
        <a:spcAft>
          <a:spcPts val="0"/>
        </a:spcAft>
        <a:buClrTx/>
        <a:buSzTx/>
        <a:buFontTx/>
        <a:buChar char="•"/>
        <a:tabLst/>
        <a:defRPr sz="24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3pPr>
      <a:lvl4pPr marL="1600200" marR="0" indent="-228600" algn="l" defTabSz="914400">
        <a:lnSpc>
          <a:spcPct val="100000"/>
        </a:lnSpc>
        <a:spcBef>
          <a:spcPts val="480"/>
        </a:spcBef>
        <a:spcAft>
          <a:spcPts val="0"/>
        </a:spcAft>
        <a:buClrTx/>
        <a:buSzTx/>
        <a:buFontTx/>
        <a:buChar char="–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4pPr>
      <a:lvl5pPr marL="2057400" marR="0" indent="-228600" algn="l" defTabSz="914400">
        <a:lnSpc>
          <a:spcPct val="100000"/>
        </a:lnSpc>
        <a:spcBef>
          <a:spcPts val="480"/>
        </a:spcBef>
        <a:spcAft>
          <a:spcPts val="0"/>
        </a:spcAft>
        <a:buClrTx/>
        <a:buSzTx/>
        <a:buFontTx/>
        <a:buChar char="»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5pPr>
    </p:bodyStyle>
  </p:txStyles>
</p:sldMaster>
</file>

<file path=ppt/slides/_rels/slide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1"/>
          <p:cNvPicPr>
            <a:extLst>
              <a:ext uri="smNativeData">
                <pr:smNativeData xmlns:pr="smNativeData" val="SMDATA_15_H1q3XBMAAAAlAAAAEQ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cAAAA4AAAAAAAAAAAAAAAAAAAA////AAAAAAAAAAAA0QwAACEFAAAhBQAAjAg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u+DjBf///wEAAAAAAAAAAAAAAAAAAAAAAAAAAAAAAAAAAAAAAAAAAAAAAAJ/f38AgICAA8zMzADAwP8Af39/AAAAAAAAAAAAAAAAAP///wAAAAAAIQAAABgAAAAUAAAAqgUAAAAAAAChNAAAWyoAABAAAAAmAAAACAAAAP//////////"/>
              </a:ext>
            </a:extLst>
          </p:cNvPicPr>
          <p:nvPr/>
        </p:nvPicPr>
        <p:blipFill>
          <a:blip r:embed="rId2"/>
          <a:srcRect l="32810" t="13130" r="13130" b="21880"/>
          <a:stretch>
            <a:fillRect/>
          </a:stretch>
        </p:blipFill>
        <p:spPr>
          <a:xfrm>
            <a:off x="920750" y="0"/>
            <a:ext cx="7634605" cy="6885305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535379"/>
      </a:accent3>
      <a:accent4>
        <a:srgbClr val="737359"/>
      </a:accent4>
      <a:accent5>
        <a:srgbClr val="939339"/>
      </a:accent5>
      <a:accent6>
        <a:srgbClr val="B3B319"/>
      </a:accent6>
      <a:hlink>
        <a:srgbClr val="009999"/>
      </a:hlink>
      <a:folHlink>
        <a:srgbClr val="99CC00"/>
      </a:folHlink>
    </a:clrScheme>
    <a:fontScheme name="Presentatio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9525" cap="flat" cmpd="sng" algn="ctr">
          <a:solidFill>
            <a:schemeClr val="tx1"/>
          </a:solidFill>
          <a:prstDash val="solid"/>
          <a:headEnd type="none"/>
          <a:tailEnd type="none"/>
        </a:ln>
      </a:spPr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6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7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8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9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0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1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2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j.treby</dc:creator>
  <cp:keywords/>
  <dc:description/>
  <cp:lastModifiedBy>apc</cp:lastModifiedBy>
  <cp:revision>0</cp:revision>
  <dcterms:created xsi:type="dcterms:W3CDTF">2019-04-17T15:53:35Z</dcterms:created>
  <dcterms:modified xsi:type="dcterms:W3CDTF">2019-04-17T15:53:51Z</dcterms:modified>
</cp:coreProperties>
</file>